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61" r:id="rId8"/>
    <p:sldId id="260" r:id="rId9"/>
    <p:sldId id="259" r:id="rId10"/>
    <p:sldId id="278" r:id="rId11"/>
  </p:sldIdLst>
  <p:sldSz cx="12192000" cy="6858000"/>
  <p:notesSz cx="6858000" cy="9144000"/>
  <p:embeddedFontLst>
    <p:embeddedFont>
      <p:font typeface="AirArabia" panose="020B0604020202020204" charset="0"/>
      <p:regular r:id="rId12"/>
    </p:embeddedFont>
    <p:embeddedFont>
      <p:font typeface="Al-Jazeera-Arabic-Bold" panose="020B0604020202020204" charset="-78"/>
      <p:bold r:id="rId13"/>
    </p:embeddedFont>
    <p:embeddedFont>
      <p:font typeface="Al-Jazeera-Arabic-Light" panose="020B0604020202020204" charset="-78"/>
      <p:regular r:id="rId14"/>
    </p:embeddedFont>
    <p:embeddedFont>
      <p:font typeface="Calibri" panose="020F0502020204030204" pitchFamily="34" charset="0"/>
      <p:regular r:id="rId15"/>
      <p:bold r:id="rId16"/>
    </p:embeddedFont>
    <p:embeddedFont>
      <p:font typeface="Open Sans" panose="020B0606030504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2" autoAdjust="0"/>
    <p:restoredTop sz="94660"/>
  </p:normalViewPr>
  <p:slideViewPr>
    <p:cSldViewPr snapToGrid="0">
      <p:cViewPr varScale="1">
        <p:scale>
          <a:sx n="79" d="100"/>
          <a:sy n="79" d="100"/>
        </p:scale>
        <p:origin x="160" y="60"/>
      </p:cViewPr>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 الأربعاء حتى (</a:t>
            </a:r>
            <a:r>
              <a:rPr lang="ar-SA" sz="1600" dirty="0">
                <a:solidFill>
                  <a:schemeClr val="bg1"/>
                </a:solidFill>
                <a:latin typeface="HelveticaNeue"/>
              </a:rPr>
              <a:t>الثلاثاء</a:t>
            </a:r>
            <a:r>
              <a:rPr lang="ar-SA" sz="1600" b="0" i="0" dirty="0">
                <a:solidFill>
                  <a:schemeClr val="bg1"/>
                </a:solidFill>
                <a:effectLst/>
                <a:latin typeface="HelveticaNeue"/>
              </a:rPr>
              <a:t>10 أكتوبر)</a:t>
            </a:r>
          </a:p>
        </p:txBody>
      </p:sp>
      <p:sp>
        <p:nvSpPr>
          <p:cNvPr id="2" name="مستطيل 1">
            <a:extLst>
              <a:ext uri="{FF2B5EF4-FFF2-40B4-BE49-F238E27FC236}">
                <a16:creationId xmlns:a16="http://schemas.microsoft.com/office/drawing/2014/main" id="{0DC0106E-804C-7C3B-3442-B29C070B1A1F}"/>
              </a:ext>
            </a:extLst>
          </p:cNvPr>
          <p:cNvSpPr/>
          <p:nvPr/>
        </p:nvSpPr>
        <p:spPr>
          <a:xfrm>
            <a:off x="5494492" y="380326"/>
            <a:ext cx="4211749" cy="181117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ar-SA" dirty="0">
                <a:ln>
                  <a:solidFill>
                    <a:sysClr val="windowText" lastClr="000000"/>
                  </a:solidFill>
                </a:ln>
                <a:solidFill>
                  <a:schemeClr val="tx2">
                    <a:lumMod val="50000"/>
                  </a:schemeClr>
                </a:solidFill>
              </a:rPr>
              <a:t>تفعيل أسبوع الفضاء </a:t>
            </a:r>
          </a:p>
          <a:p>
            <a:pPr algn="ctr"/>
            <a:r>
              <a:rPr lang="ar-SA" dirty="0">
                <a:ln>
                  <a:solidFill>
                    <a:sysClr val="windowText" lastClr="000000"/>
                  </a:solidFill>
                </a:ln>
                <a:solidFill>
                  <a:schemeClr val="tx2">
                    <a:lumMod val="50000"/>
                  </a:schemeClr>
                </a:solidFill>
              </a:rPr>
              <a:t>ابتدائية المعالي </a:t>
            </a:r>
          </a:p>
          <a:p>
            <a:pPr algn="ctr"/>
            <a:r>
              <a:rPr lang="ar-SA" dirty="0">
                <a:ln>
                  <a:solidFill>
                    <a:sysClr val="windowText" lastClr="000000"/>
                  </a:solidFill>
                </a:ln>
                <a:solidFill>
                  <a:schemeClr val="tx2">
                    <a:lumMod val="50000"/>
                  </a:schemeClr>
                </a:solidFill>
              </a:rPr>
              <a:t>الهدف : </a:t>
            </a:r>
          </a:p>
          <a:p>
            <a:pPr algn="ctr"/>
            <a:r>
              <a:rPr lang="ar-SA" dirty="0">
                <a:ln>
                  <a:solidFill>
                    <a:sysClr val="windowText" lastClr="000000"/>
                  </a:solidFill>
                </a:ln>
                <a:solidFill>
                  <a:schemeClr val="tx2">
                    <a:lumMod val="50000"/>
                  </a:schemeClr>
                </a:solidFill>
              </a:rPr>
              <a:t>الاحتفال بالتكنلوجيا  والمنجزات</a:t>
            </a:r>
          </a:p>
          <a:p>
            <a:pPr algn="ctr"/>
            <a:r>
              <a:rPr lang="ar-SA" dirty="0">
                <a:ln>
                  <a:solidFill>
                    <a:sysClr val="windowText" lastClr="000000"/>
                  </a:solidFill>
                </a:ln>
                <a:solidFill>
                  <a:schemeClr val="tx2">
                    <a:lumMod val="50000"/>
                  </a:schemeClr>
                </a:solidFill>
              </a:rPr>
              <a:t>الفئة المستهدفة </a:t>
            </a:r>
            <a:r>
              <a:rPr lang="ar-SA">
                <a:ln>
                  <a:solidFill>
                    <a:sysClr val="windowText" lastClr="000000"/>
                  </a:solidFill>
                </a:ln>
                <a:solidFill>
                  <a:schemeClr val="tx2">
                    <a:lumMod val="50000"/>
                  </a:schemeClr>
                </a:solidFill>
              </a:rPr>
              <a:t>: الطالبات  </a:t>
            </a:r>
            <a:endParaRPr lang="ar-SA" dirty="0">
              <a:ln>
                <a:solidFill>
                  <a:sysClr val="windowText" lastClr="000000"/>
                </a:solidFill>
              </a:ln>
              <a:solidFill>
                <a:schemeClr val="tx2">
                  <a:lumMod val="50000"/>
                </a:schemeClr>
              </a:solidFill>
            </a:endParaRPr>
          </a:p>
        </p:txBody>
      </p:sp>
    </p:spTree>
    <p:extLst>
      <p:ext uri="{BB962C8B-B14F-4D97-AF65-F5344CB8AC3E}">
        <p14:creationId xmlns:p14="http://schemas.microsoft.com/office/powerpoint/2010/main" val="151506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378966"/>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id="{B0971D84-9473-4B3A-934B-4FDFB4BCBAE0}"/>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id="{DEE20615-6389-4DB2-848A-0734BCB5FA94}"/>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Tree>
    <p:extLst>
      <p:ext uri="{BB962C8B-B14F-4D97-AF65-F5344CB8AC3E}">
        <p14:creationId xmlns:p14="http://schemas.microsoft.com/office/powerpoint/2010/main" val="2545314905"/>
      </p:ext>
    </p:extLst>
  </p:cSld>
  <p:clrMapOvr>
    <a:masterClrMapping/>
  </p:clrMapOvr>
  <p:transition spd="slow">
    <p:cover dir="r"/>
  </p:transition>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377</Words>
  <Application>Microsoft Office PowerPoint</Application>
  <PresentationFormat>شاشة عريضة</PresentationFormat>
  <Paragraphs>48</Paragraphs>
  <Slides>10</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10</vt:i4>
      </vt:variant>
    </vt:vector>
  </HeadingPairs>
  <TitlesOfParts>
    <vt:vector size="19" baseType="lpstr">
      <vt:lpstr>Noto Naskh Arabic</vt:lpstr>
      <vt:lpstr>Open Sans</vt:lpstr>
      <vt:lpstr>HelveticaNeue</vt:lpstr>
      <vt:lpstr>Arial</vt:lpstr>
      <vt:lpstr>Calibri</vt:lpstr>
      <vt:lpstr>Al-Jazeera-Arabic-Bold</vt:lpstr>
      <vt:lpstr>AirArabia</vt:lpstr>
      <vt:lpstr>Al-Jazeera-Arabic-Light</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احسااااس ؟؟؟؟</cp:lastModifiedBy>
  <cp:revision>66</cp:revision>
  <dcterms:created xsi:type="dcterms:W3CDTF">2020-08-30T00:14:51Z</dcterms:created>
  <dcterms:modified xsi:type="dcterms:W3CDTF">2023-10-10T07:48:29Z</dcterms:modified>
</cp:coreProperties>
</file>